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  <p:sldMasterId id="2147483722" r:id="rId2"/>
  </p:sldMasterIdLst>
  <p:notesMasterIdLst>
    <p:notesMasterId r:id="rId9"/>
  </p:notesMasterIdLst>
  <p:handoutMasterIdLst>
    <p:handoutMasterId r:id="rId10"/>
  </p:handoutMasterIdLst>
  <p:sldIdLst>
    <p:sldId id="256" r:id="rId3"/>
    <p:sldId id="259" r:id="rId4"/>
    <p:sldId id="257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949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E1783C"/>
    <a:srgbClr val="DD5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746" autoAdjust="0"/>
    <p:restoredTop sz="86401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184" y="408"/>
      </p:cViewPr>
      <p:guideLst>
        <p:guide pos="594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7" d="100"/>
          <a:sy n="137" d="100"/>
        </p:scale>
        <p:origin x="47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D07E-DAEA-3E43-8AD1-9B0873FB551A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9731F-95B1-1047-A9A5-CBF9FF3C33C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44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D426-6319-1843-BB06-506424092938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229E-A5D3-DE47-928C-2ED6A4F8D30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cost.eu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twitter.com/costprogramme?lang=fr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ostprogramme?lang=fr" TargetMode="External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emf"/><Relationship Id="rId5" Type="http://schemas.openxmlformats.org/officeDocument/2006/relationships/hyperlink" Target="http://www.cost.eu/" TargetMode="External"/><Relationship Id="rId4" Type="http://schemas.openxmlformats.org/officeDocument/2006/relationships/image" Target="../media/image11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2A2584F-76AA-7F49-BA53-DB2B41EAB1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326559" y="5595158"/>
            <a:ext cx="1322420" cy="119678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2A910CA-FFB8-B743-A639-15B982CF63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5075"/>
          <a:stretch/>
        </p:blipFill>
        <p:spPr>
          <a:xfrm>
            <a:off x="8036026" y="5436490"/>
            <a:ext cx="2035823" cy="14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12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1093984"/>
            <a:ext cx="10225087" cy="4682242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F74F263-B42E-8449-B170-823511DB75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0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2546893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1" hasCustomPrompt="1"/>
          </p:nvPr>
        </p:nvSpPr>
        <p:spPr>
          <a:xfrm>
            <a:off x="3598863" y="1093788"/>
            <a:ext cx="8064500" cy="4675187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fr-FR" dirty="0"/>
              <a:t>Smart art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72513DF-6FE9-3D42-ABA6-DDCA78E0F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6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390841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E1E8DA5F-6823-4649-A75C-2949CE146A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8833611" y="45078"/>
            <a:ext cx="3309064" cy="2994698"/>
          </a:xfrm>
          <a:prstGeom prst="rect">
            <a:avLst/>
          </a:prstGeom>
        </p:spPr>
      </p:pic>
      <p:grpSp>
        <p:nvGrpSpPr>
          <p:cNvPr id="22" name="Grouper 14">
            <a:extLst>
              <a:ext uri="{FF2B5EF4-FFF2-40B4-BE49-F238E27FC236}">
                <a16:creationId xmlns:a16="http://schemas.microsoft.com/office/drawing/2014/main" id="{881E7152-7AD0-CB41-81D5-E63EC8C940F7}"/>
              </a:ext>
            </a:extLst>
          </p:cNvPr>
          <p:cNvGrpSpPr/>
          <p:nvPr userDrawn="1"/>
        </p:nvGrpSpPr>
        <p:grpSpPr>
          <a:xfrm>
            <a:off x="9313773" y="5205243"/>
            <a:ext cx="2089827" cy="1063935"/>
            <a:chOff x="7045062" y="5336069"/>
            <a:chExt cx="2089827" cy="1063935"/>
          </a:xfrm>
        </p:grpSpPr>
        <p:pic>
          <p:nvPicPr>
            <p:cNvPr id="23" name="Image 16" descr="Plan de travail 1OFF-Icones.jpg">
              <a:hlinkClick r:id="rId4"/>
              <a:extLst>
                <a:ext uri="{FF2B5EF4-FFF2-40B4-BE49-F238E27FC236}">
                  <a16:creationId xmlns:a16="http://schemas.microsoft.com/office/drawing/2014/main" id="{DDEB2889-9BC8-E140-9BEE-E8E2FD8AC04E}"/>
                </a:ext>
              </a:extLst>
            </p:cNvPr>
            <p:cNvPicPr>
              <a:picLocks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893" y="5749926"/>
              <a:ext cx="360000" cy="330628"/>
            </a:xfrm>
            <a:prstGeom prst="rect">
              <a:avLst/>
            </a:prstGeom>
          </p:spPr>
        </p:pic>
        <p:sp>
          <p:nvSpPr>
            <p:cNvPr id="24" name="ZoneTexte 17">
              <a:hlinkClick r:id="rId6"/>
              <a:extLst>
                <a:ext uri="{FF2B5EF4-FFF2-40B4-BE49-F238E27FC236}">
                  <a16:creationId xmlns:a16="http://schemas.microsoft.com/office/drawing/2014/main" id="{C0CF0B4F-629E-8949-98BB-6135DF28B61F}"/>
                </a:ext>
              </a:extLst>
            </p:cNvPr>
            <p:cNvSpPr txBox="1"/>
            <p:nvPr userDrawn="1"/>
          </p:nvSpPr>
          <p:spPr>
            <a:xfrm>
              <a:off x="7045062" y="6092227"/>
              <a:ext cx="1901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www.epilipid.net</a:t>
              </a:r>
              <a:endParaRPr lang="fr-FR" sz="140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ZoneTexte 20">
              <a:extLst>
                <a:ext uri="{FF2B5EF4-FFF2-40B4-BE49-F238E27FC236}">
                  <a16:creationId xmlns:a16="http://schemas.microsoft.com/office/drawing/2014/main" id="{A479328A-F294-5A49-88B5-2BBCEFA2C121}"/>
                </a:ext>
              </a:extLst>
            </p:cNvPr>
            <p:cNvSpPr txBox="1"/>
            <p:nvPr userDrawn="1"/>
          </p:nvSpPr>
          <p:spPr>
            <a:xfrm>
              <a:off x="7233297" y="5336069"/>
              <a:ext cx="1901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Follow</a:t>
              </a:r>
              <a:r>
                <a:rPr lang="fr-FR" sz="14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us</a:t>
              </a:r>
            </a:p>
          </p:txBody>
        </p:sp>
      </p:grpSp>
      <p:sp>
        <p:nvSpPr>
          <p:cNvPr id="26" name="ZoneTexte 17">
            <a:hlinkClick r:id="rId6"/>
            <a:extLst>
              <a:ext uri="{FF2B5EF4-FFF2-40B4-BE49-F238E27FC236}">
                <a16:creationId xmlns:a16="http://schemas.microsoft.com/office/drawing/2014/main" id="{13C561FD-3019-7E47-BE27-191D1E767CA2}"/>
              </a:ext>
            </a:extLst>
          </p:cNvPr>
          <p:cNvSpPr txBox="1"/>
          <p:nvPr userDrawn="1"/>
        </p:nvSpPr>
        <p:spPr>
          <a:xfrm>
            <a:off x="9932911" y="5630525"/>
            <a:ext cx="1282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EpiLipidNet</a:t>
            </a:r>
            <a:endParaRPr lang="fr-FR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85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DDE6C26-74D9-7C40-9382-34356852D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38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889FA18-7F67-C14F-BE72-D73AAF9D67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34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F2B2207-02DC-2E47-8C96-374A1217E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5075"/>
          <a:stretch/>
        </p:blipFill>
        <p:spPr>
          <a:xfrm>
            <a:off x="8036026" y="5436490"/>
            <a:ext cx="2035823" cy="145298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E0890B0-3046-C84C-A413-6439AB034D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4750" b="4750"/>
          <a:stretch/>
        </p:blipFill>
        <p:spPr>
          <a:xfrm>
            <a:off x="10326559" y="5595158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52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CAEA5DE-21E2-1F48-BCD2-BC767107B3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326559" y="5595158"/>
            <a:ext cx="1322420" cy="119678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B460C23-6CC5-0141-9AE9-858B8FA30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5075"/>
          <a:stretch/>
        </p:blipFill>
        <p:spPr>
          <a:xfrm>
            <a:off x="8036026" y="5436490"/>
            <a:ext cx="2035823" cy="14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4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1159488"/>
            <a:ext cx="8327542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3010626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3496137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652F149-750D-CC48-9474-0623F1B290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053417" y="144162"/>
            <a:ext cx="2035763" cy="184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4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874713" y="2102946"/>
            <a:ext cx="10225087" cy="3673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B82B6BC-3BCF-CB42-8B8F-8F45827BCB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71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CF8622E-8357-CE4B-B44E-454AA7C390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31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 userDrawn="1">
          <p15:clr>
            <a:srgbClr val="FBAE40"/>
          </p15:clr>
        </p15:guide>
        <p15:guide id="3" orient="horz" pos="3113" userDrawn="1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FFE5DA3-1808-9144-AEA8-D30D98342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6685"/>
          <a:stretch/>
        </p:blipFill>
        <p:spPr>
          <a:xfrm>
            <a:off x="10326559" y="5595158"/>
            <a:ext cx="1322420" cy="119678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1927688-8A69-4140-B53C-5AFCC0D40E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5075"/>
          <a:stretch/>
        </p:blipFill>
        <p:spPr>
          <a:xfrm>
            <a:off x="8036026" y="5436490"/>
            <a:ext cx="2035823" cy="14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15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10225087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5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7D8DC11-F110-A44C-BC6C-CABC1E65C0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28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5078720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6365967" y="1093983"/>
            <a:ext cx="5039386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E3AC39E-94FD-B847-B778-BED257BF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2103438"/>
            <a:ext cx="10225087" cy="3673475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6721719-44BD-C344-8FE2-E83508995D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76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9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D60CD38-AB0F-EB46-8859-2D5C4F205E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9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 userDrawn="1">
          <p15:clr>
            <a:srgbClr val="FBAE40"/>
          </p15:clr>
        </p15:guide>
        <p15:guide id="3" orient="horz" pos="3113" userDrawn="1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1093984"/>
            <a:ext cx="10225087" cy="4682242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635651B-0087-F345-ABD3-7F44A06E8E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4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2546893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1" hasCustomPrompt="1"/>
          </p:nvPr>
        </p:nvSpPr>
        <p:spPr>
          <a:xfrm>
            <a:off x="3598863" y="1093788"/>
            <a:ext cx="8064500" cy="4675187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fr-FR" dirty="0"/>
              <a:t>Smart art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B6B0951-647A-5A45-89A3-4C7621DB00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99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390841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grpSp>
        <p:nvGrpSpPr>
          <p:cNvPr id="23" name="Grouper 14">
            <a:extLst>
              <a:ext uri="{FF2B5EF4-FFF2-40B4-BE49-F238E27FC236}">
                <a16:creationId xmlns:a16="http://schemas.microsoft.com/office/drawing/2014/main" id="{6952D0AE-7F84-CB43-901B-85CB2A5CC063}"/>
              </a:ext>
            </a:extLst>
          </p:cNvPr>
          <p:cNvGrpSpPr/>
          <p:nvPr userDrawn="1"/>
        </p:nvGrpSpPr>
        <p:grpSpPr>
          <a:xfrm>
            <a:off x="9313773" y="5205243"/>
            <a:ext cx="2089827" cy="1063935"/>
            <a:chOff x="7045062" y="5336069"/>
            <a:chExt cx="2089827" cy="1063935"/>
          </a:xfrm>
        </p:grpSpPr>
        <p:pic>
          <p:nvPicPr>
            <p:cNvPr id="24" name="Image 16" descr="Plan de travail 1OFF-Icones.jpg">
              <a:hlinkClick r:id="rId3"/>
              <a:extLst>
                <a:ext uri="{FF2B5EF4-FFF2-40B4-BE49-F238E27FC236}">
                  <a16:creationId xmlns:a16="http://schemas.microsoft.com/office/drawing/2014/main" id="{0E7A287D-F3F3-5944-8242-89C9EBFD480B}"/>
                </a:ext>
              </a:extLst>
            </p:cNvPr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893" y="5749926"/>
              <a:ext cx="360000" cy="330628"/>
            </a:xfrm>
            <a:prstGeom prst="rect">
              <a:avLst/>
            </a:prstGeom>
          </p:spPr>
        </p:pic>
        <p:sp>
          <p:nvSpPr>
            <p:cNvPr id="25" name="ZoneTexte 17">
              <a:hlinkClick r:id="rId5"/>
              <a:extLst>
                <a:ext uri="{FF2B5EF4-FFF2-40B4-BE49-F238E27FC236}">
                  <a16:creationId xmlns:a16="http://schemas.microsoft.com/office/drawing/2014/main" id="{165398F4-EBFC-AE47-8438-254B73FF7179}"/>
                </a:ext>
              </a:extLst>
            </p:cNvPr>
            <p:cNvSpPr txBox="1"/>
            <p:nvPr userDrawn="1"/>
          </p:nvSpPr>
          <p:spPr>
            <a:xfrm>
              <a:off x="7045062" y="6092227"/>
              <a:ext cx="1901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www.epilipid.net</a:t>
              </a:r>
              <a:endParaRPr lang="fr-FR" sz="140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ZoneTexte 20">
              <a:extLst>
                <a:ext uri="{FF2B5EF4-FFF2-40B4-BE49-F238E27FC236}">
                  <a16:creationId xmlns:a16="http://schemas.microsoft.com/office/drawing/2014/main" id="{F571157B-2DF5-A044-B1DB-88B019928BEB}"/>
                </a:ext>
              </a:extLst>
            </p:cNvPr>
            <p:cNvSpPr txBox="1"/>
            <p:nvPr userDrawn="1"/>
          </p:nvSpPr>
          <p:spPr>
            <a:xfrm>
              <a:off x="7233297" y="5336069"/>
              <a:ext cx="1901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Follow</a:t>
              </a:r>
              <a:r>
                <a:rPr lang="fr-FR" sz="14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us</a:t>
              </a:r>
            </a:p>
          </p:txBody>
        </p:sp>
      </p:grpSp>
      <p:sp>
        <p:nvSpPr>
          <p:cNvPr id="27" name="ZoneTexte 17">
            <a:hlinkClick r:id="rId5"/>
            <a:extLst>
              <a:ext uri="{FF2B5EF4-FFF2-40B4-BE49-F238E27FC236}">
                <a16:creationId xmlns:a16="http://schemas.microsoft.com/office/drawing/2014/main" id="{76F9818E-4964-C346-AACB-668D28B6C3F8}"/>
              </a:ext>
            </a:extLst>
          </p:cNvPr>
          <p:cNvSpPr txBox="1"/>
          <p:nvPr userDrawn="1"/>
        </p:nvSpPr>
        <p:spPr>
          <a:xfrm>
            <a:off x="9932911" y="5630525"/>
            <a:ext cx="1282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EpiLipidNet</a:t>
            </a:r>
            <a:endParaRPr lang="fr-FR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7562427-D985-794B-BC68-0D5F0CB3A0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4750" b="4750"/>
          <a:stretch/>
        </p:blipFill>
        <p:spPr>
          <a:xfrm>
            <a:off x="8833611" y="45078"/>
            <a:ext cx="3309064" cy="29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8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4FDD25F-710A-E145-B78D-ADC01F975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54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CECDD84-8AEE-2548-A67E-20A9F86610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41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1159488"/>
            <a:ext cx="8327542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3010626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3496137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E3AD94E-481C-EB4C-8F13-2252B1B5F0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053417" y="144162"/>
            <a:ext cx="2035763" cy="184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5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AA38A9-EE4C-9D44-B1D0-029F83EEC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87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2"/>
            <a:ext cx="10225087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FB4F95C-ADF6-114A-B11D-3F6296A36C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54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2"/>
            <a:ext cx="10225087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DE179EE-ABDD-664D-98A9-15549D7A46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59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5078720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6365967" y="1093983"/>
            <a:ext cx="5039386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C28CC21-0BC1-7749-8CC1-2AB97E0647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01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2103438"/>
            <a:ext cx="10225087" cy="3673475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5FDB953-F1CA-6247-9A36-985BBD979C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29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756A6E4-8398-9147-A67E-841AC4563A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50" b="4750"/>
          <a:stretch/>
        </p:blipFill>
        <p:spPr>
          <a:xfrm>
            <a:off x="10716524" y="164486"/>
            <a:ext cx="1322420" cy="1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36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01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30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254" y="3961396"/>
            <a:ext cx="9300770" cy="587767"/>
          </a:xfrm>
        </p:spPr>
        <p:txBody>
          <a:bodyPr/>
          <a:lstStyle/>
          <a:p>
            <a:r>
              <a:rPr lang="fr-FR" dirty="0"/>
              <a:t>THIS IS THE EPILIPIDNET PPT TEMPLATE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examples</a:t>
            </a:r>
            <a:r>
              <a:rPr lang="fr-FR" dirty="0"/>
              <a:t> in the </a:t>
            </a:r>
            <a:r>
              <a:rPr lang="fr-FR" dirty="0" err="1"/>
              <a:t>following</a:t>
            </a:r>
            <a:r>
              <a:rPr lang="fr-FR" dirty="0"/>
              <a:t> slides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96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8AD73C-B29B-5D47-9434-E99B9EAB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EpiLipidNet</a:t>
            </a:r>
            <a:r>
              <a:rPr lang="it-IT" dirty="0"/>
              <a:t> </a:t>
            </a:r>
            <a:r>
              <a:rPr lang="it-IT" dirty="0" err="1"/>
              <a:t>ppt</a:t>
            </a:r>
            <a:r>
              <a:rPr lang="it-IT" dirty="0"/>
              <a:t> </a:t>
            </a:r>
            <a:r>
              <a:rPr lang="it-IT" dirty="0" err="1"/>
              <a:t>template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6063B1-AD9E-5D4D-9488-915BB4E79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…</a:t>
            </a:r>
            <a:r>
              <a:rPr lang="it-IT" dirty="0" err="1"/>
              <a:t>but</a:t>
            </a:r>
            <a:r>
              <a:rPr lang="it-IT" dirty="0"/>
              <a:t> a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slide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FA1D5E-4FD5-0E4E-8C8C-3F37990A1C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75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7E9DEFC2-CBAF-DE49-98BA-1786304BE1DE}"/>
              </a:ext>
            </a:extLst>
          </p:cNvPr>
          <p:cNvSpPr/>
          <p:nvPr/>
        </p:nvSpPr>
        <p:spPr>
          <a:xfrm>
            <a:off x="1691159" y="2171699"/>
            <a:ext cx="254466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and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palette,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«New Slide» menu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5CC004C-C591-4D40-9169-FCDE4EC4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306" y="1155852"/>
            <a:ext cx="4967194" cy="51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2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D7E2E00-661E-7D44-83B0-34B564628A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slide with a </a:t>
            </a:r>
            <a:r>
              <a:rPr lang="it-IT" dirty="0" err="1"/>
              <a:t>different</a:t>
            </a:r>
            <a:r>
              <a:rPr lang="it-IT" dirty="0"/>
              <a:t> design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C7AC86F-478C-5542-BC74-59D3C8BE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EpiLipidNet</a:t>
            </a:r>
            <a:r>
              <a:rPr lang="it-IT" dirty="0"/>
              <a:t> </a:t>
            </a:r>
            <a:r>
              <a:rPr lang="it-IT" dirty="0" err="1"/>
              <a:t>template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733EFBE-C40F-D545-92FD-AB49D7D6B32A}"/>
              </a:ext>
            </a:extLst>
          </p:cNvPr>
          <p:cNvSpPr/>
          <p:nvPr/>
        </p:nvSpPr>
        <p:spPr>
          <a:xfrm>
            <a:off x="1703859" y="2606170"/>
            <a:ext cx="254466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palette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it-IT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it-IT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65516EE-3A31-4544-A979-CD33282DA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1" t="61433" b="5237"/>
          <a:stretch/>
        </p:blipFill>
        <p:spPr>
          <a:xfrm>
            <a:off x="4490840" y="2841234"/>
            <a:ext cx="3302342" cy="5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1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E482E83-4F41-9444-9399-82D181C4DAD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And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empty</a:t>
            </a:r>
            <a:r>
              <a:rPr lang="it-IT" dirty="0"/>
              <a:t> slide,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like</a:t>
            </a:r>
            <a:r>
              <a:rPr lang="it-IT" dirty="0"/>
              <a:t> </a:t>
            </a:r>
            <a:r>
              <a:rPr lang="it-IT" dirty="0" err="1"/>
              <a:t>fancy</a:t>
            </a:r>
            <a:r>
              <a:rPr lang="it-IT" dirty="0"/>
              <a:t> design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C6BFB6D-CD99-7546-BB60-51086C2A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EpiLipidNet</a:t>
            </a:r>
            <a:r>
              <a:rPr lang="it-IT" dirty="0"/>
              <a:t> </a:t>
            </a:r>
            <a:r>
              <a:rPr lang="it-IT" dirty="0" err="1"/>
              <a:t>template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807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A78989-74A1-9B49-984D-E0D5F705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5564202"/>
      </p:ext>
    </p:extLst>
  </p:cSld>
  <p:clrMapOvr>
    <a:masterClrMapping/>
  </p:clrMapOvr>
</p:sld>
</file>

<file path=ppt/theme/theme1.xml><?xml version="1.0" encoding="utf-8"?>
<a:theme xmlns:a="http://schemas.openxmlformats.org/drawingml/2006/main" name="COST_ppt-16_9-color_2">
  <a:themeElements>
    <a:clrScheme name="COST THEME GREEN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00AB9D"/>
      </a:accent1>
      <a:accent2>
        <a:srgbClr val="6E82BE"/>
      </a:accent2>
      <a:accent3>
        <a:srgbClr val="2D3778"/>
      </a:accent3>
      <a:accent4>
        <a:srgbClr val="961E64"/>
      </a:accent4>
      <a:accent5>
        <a:srgbClr val="692364"/>
      </a:accent5>
      <a:accent6>
        <a:srgbClr val="E1783C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_16X9_161212_OK" id="{403582E6-73BD-334F-B01F-7B4BB617AACB}" vid="{66E6D947-834A-5747-90BE-A14D8451F25B}"/>
    </a:ext>
  </a:extLst>
</a:theme>
</file>

<file path=ppt/theme/theme2.xml><?xml version="1.0" encoding="utf-8"?>
<a:theme xmlns:a="http://schemas.openxmlformats.org/drawingml/2006/main" name="COST_ppt-16_9-color_3">
  <a:themeElements>
    <a:clrScheme name="COST THEME GREEN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00AB9D"/>
      </a:accent1>
      <a:accent2>
        <a:srgbClr val="6E82BE"/>
      </a:accent2>
      <a:accent3>
        <a:srgbClr val="2D3778"/>
      </a:accent3>
      <a:accent4>
        <a:srgbClr val="961E64"/>
      </a:accent4>
      <a:accent5>
        <a:srgbClr val="692364"/>
      </a:accent5>
      <a:accent6>
        <a:srgbClr val="E1783C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_16X9_161212_OK" id="{403582E6-73BD-334F-B01F-7B4BB617AACB}" vid="{66E6D947-834A-5747-90BE-A14D8451F25B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COST_ppt-16_9</Template>
  <TotalTime>106</TotalTime>
  <Words>86</Words>
  <Application>Microsoft Macintosh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COST_ppt-16_9-color_2</vt:lpstr>
      <vt:lpstr>COST_ppt-16_9-color_3</vt:lpstr>
      <vt:lpstr>THIS IS THE EPILIPIDNET PPT TEMPLATE</vt:lpstr>
      <vt:lpstr>This is the EpiLipidNet ppt template</vt:lpstr>
      <vt:lpstr>Presentazione standard di PowerPoint</vt:lpstr>
      <vt:lpstr>This is the EpiLipidNet template</vt:lpstr>
      <vt:lpstr>This is the EpiLipidNet template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Gomez Raja</dc:creator>
  <cp:lastModifiedBy>Sara Tortorella</cp:lastModifiedBy>
  <cp:revision>14</cp:revision>
  <dcterms:created xsi:type="dcterms:W3CDTF">2020-02-19T19:50:16Z</dcterms:created>
  <dcterms:modified xsi:type="dcterms:W3CDTF">2021-01-21T15:39:50Z</dcterms:modified>
</cp:coreProperties>
</file>