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3"/>
  </p:notesMasterIdLst>
  <p:sldIdLst>
    <p:sldId id="276" r:id="rId2"/>
  </p:sldIdLst>
  <p:sldSz cx="21383625" cy="30275213"/>
  <p:notesSz cx="6858000" cy="9144000"/>
  <p:defaultTextStyle>
    <a:defPPr>
      <a:defRPr lang="en-US"/>
    </a:defPPr>
    <a:lvl1pPr marL="0" algn="l" defTabSz="2479578" rtl="0" eaLnBrk="1" latinLnBrk="0" hangingPunct="1">
      <a:defRPr sz="4881" kern="1200">
        <a:solidFill>
          <a:schemeClr val="tx1"/>
        </a:solidFill>
        <a:latin typeface="+mn-lt"/>
        <a:ea typeface="+mn-ea"/>
        <a:cs typeface="+mn-cs"/>
      </a:defRPr>
    </a:lvl1pPr>
    <a:lvl2pPr marL="1239789" algn="l" defTabSz="2479578" rtl="0" eaLnBrk="1" latinLnBrk="0" hangingPunct="1">
      <a:defRPr sz="4881" kern="1200">
        <a:solidFill>
          <a:schemeClr val="tx1"/>
        </a:solidFill>
        <a:latin typeface="+mn-lt"/>
        <a:ea typeface="+mn-ea"/>
        <a:cs typeface="+mn-cs"/>
      </a:defRPr>
    </a:lvl2pPr>
    <a:lvl3pPr marL="2479578" algn="l" defTabSz="2479578" rtl="0" eaLnBrk="1" latinLnBrk="0" hangingPunct="1">
      <a:defRPr sz="4881" kern="1200">
        <a:solidFill>
          <a:schemeClr val="tx1"/>
        </a:solidFill>
        <a:latin typeface="+mn-lt"/>
        <a:ea typeface="+mn-ea"/>
        <a:cs typeface="+mn-cs"/>
      </a:defRPr>
    </a:lvl3pPr>
    <a:lvl4pPr marL="3719368" algn="l" defTabSz="2479578" rtl="0" eaLnBrk="1" latinLnBrk="0" hangingPunct="1">
      <a:defRPr sz="4881" kern="1200">
        <a:solidFill>
          <a:schemeClr val="tx1"/>
        </a:solidFill>
        <a:latin typeface="+mn-lt"/>
        <a:ea typeface="+mn-ea"/>
        <a:cs typeface="+mn-cs"/>
      </a:defRPr>
    </a:lvl4pPr>
    <a:lvl5pPr marL="4959157" algn="l" defTabSz="2479578" rtl="0" eaLnBrk="1" latinLnBrk="0" hangingPunct="1">
      <a:defRPr sz="4881" kern="1200">
        <a:solidFill>
          <a:schemeClr val="tx1"/>
        </a:solidFill>
        <a:latin typeface="+mn-lt"/>
        <a:ea typeface="+mn-ea"/>
        <a:cs typeface="+mn-cs"/>
      </a:defRPr>
    </a:lvl5pPr>
    <a:lvl6pPr marL="6198946" algn="l" defTabSz="2479578" rtl="0" eaLnBrk="1" latinLnBrk="0" hangingPunct="1">
      <a:defRPr sz="4881" kern="1200">
        <a:solidFill>
          <a:schemeClr val="tx1"/>
        </a:solidFill>
        <a:latin typeface="+mn-lt"/>
        <a:ea typeface="+mn-ea"/>
        <a:cs typeface="+mn-cs"/>
      </a:defRPr>
    </a:lvl6pPr>
    <a:lvl7pPr marL="7438735" algn="l" defTabSz="2479578" rtl="0" eaLnBrk="1" latinLnBrk="0" hangingPunct="1">
      <a:defRPr sz="4881" kern="1200">
        <a:solidFill>
          <a:schemeClr val="tx1"/>
        </a:solidFill>
        <a:latin typeface="+mn-lt"/>
        <a:ea typeface="+mn-ea"/>
        <a:cs typeface="+mn-cs"/>
      </a:defRPr>
    </a:lvl7pPr>
    <a:lvl8pPr marL="8678525" algn="l" defTabSz="2479578" rtl="0" eaLnBrk="1" latinLnBrk="0" hangingPunct="1">
      <a:defRPr sz="4881" kern="1200">
        <a:solidFill>
          <a:schemeClr val="tx1"/>
        </a:solidFill>
        <a:latin typeface="+mn-lt"/>
        <a:ea typeface="+mn-ea"/>
        <a:cs typeface="+mn-cs"/>
      </a:defRPr>
    </a:lvl8pPr>
    <a:lvl9pPr marL="9918314" algn="l" defTabSz="2479578" rtl="0" eaLnBrk="1" latinLnBrk="0" hangingPunct="1">
      <a:defRPr sz="488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535">
          <p15:clr>
            <a:srgbClr val="A4A3A4"/>
          </p15:clr>
        </p15:guide>
        <p15:guide id="2" pos="673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129B"/>
    <a:srgbClr val="003399"/>
    <a:srgbClr val="0033CC"/>
    <a:srgbClr val="0000FF"/>
    <a:srgbClr val="3366CC"/>
    <a:srgbClr val="6B9EDB"/>
    <a:srgbClr val="6599D9"/>
    <a:srgbClr val="A5C4E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48" autoAdjust="0"/>
    <p:restoredTop sz="94643"/>
  </p:normalViewPr>
  <p:slideViewPr>
    <p:cSldViewPr snapToGrid="0" snapToObjects="1">
      <p:cViewPr>
        <p:scale>
          <a:sx n="34" d="100"/>
          <a:sy n="34" d="100"/>
        </p:scale>
        <p:origin x="2640" y="-1008"/>
      </p:cViewPr>
      <p:guideLst>
        <p:guide orient="horz" pos="9535"/>
        <p:guide pos="673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A896DE-1249-4EE7-A075-FA5D9F42124D}" type="datetimeFigureOut">
              <a:rPr lang="en-GB" smtClean="0"/>
              <a:t>21/01/2022</a:t>
            </a:fld>
            <a:endParaRPr lang="en-GB"/>
          </a:p>
        </p:txBody>
      </p:sp>
      <p:sp>
        <p:nvSpPr>
          <p:cNvPr id="4" name="Slide Image Placeholder 3"/>
          <p:cNvSpPr>
            <a:spLocks noGrp="1" noRot="1" noChangeAspect="1"/>
          </p:cNvSpPr>
          <p:nvPr>
            <p:ph type="sldImg" idx="2"/>
          </p:nvPr>
        </p:nvSpPr>
        <p:spPr>
          <a:xfrm>
            <a:off x="2217738" y="685800"/>
            <a:ext cx="2422525"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D85F4C-9A8B-404C-B483-3EFE47378EA7}" type="slidenum">
              <a:rPr lang="en-GB" smtClean="0"/>
              <a:t>‹N›</a:t>
            </a:fld>
            <a:endParaRPr lang="en-GB"/>
          </a:p>
        </p:txBody>
      </p:sp>
    </p:spTree>
    <p:extLst>
      <p:ext uri="{BB962C8B-B14F-4D97-AF65-F5344CB8AC3E}">
        <p14:creationId xmlns:p14="http://schemas.microsoft.com/office/powerpoint/2010/main" val="14211754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4954765"/>
            <a:ext cx="18176081" cy="10540259"/>
          </a:xfrm>
        </p:spPr>
        <p:txBody>
          <a:bodyPr anchor="b"/>
          <a:lstStyle>
            <a:lvl1pPr algn="ctr">
              <a:defRPr sz="14031"/>
            </a:lvl1pPr>
          </a:lstStyle>
          <a:p>
            <a:r>
              <a:rPr lang="en-US"/>
              <a:t>Click to edit Master title style</a:t>
            </a:r>
            <a:endParaRPr lang="en-US" dirty="0"/>
          </a:p>
        </p:txBody>
      </p:sp>
      <p:sp>
        <p:nvSpPr>
          <p:cNvPr id="3" name="Subtitle 2"/>
          <p:cNvSpPr>
            <a:spLocks noGrp="1"/>
          </p:cNvSpPr>
          <p:nvPr>
            <p:ph type="subTitle" idx="1"/>
          </p:nvPr>
        </p:nvSpPr>
        <p:spPr>
          <a:xfrm>
            <a:off x="2672953" y="15901497"/>
            <a:ext cx="16037719" cy="7309499"/>
          </a:xfrm>
        </p:spPr>
        <p:txBody>
          <a:bodyPr/>
          <a:lstStyle>
            <a:lvl1pPr marL="0" indent="0" algn="ctr">
              <a:buNone/>
              <a:defRPr sz="5612"/>
            </a:lvl1pPr>
            <a:lvl2pPr marL="1069162" indent="0" algn="ctr">
              <a:buNone/>
              <a:defRPr sz="4677"/>
            </a:lvl2pPr>
            <a:lvl3pPr marL="2138324" indent="0" algn="ctr">
              <a:buNone/>
              <a:defRPr sz="4209"/>
            </a:lvl3pPr>
            <a:lvl4pPr marL="3207487" indent="0" algn="ctr">
              <a:buNone/>
              <a:defRPr sz="3742"/>
            </a:lvl4pPr>
            <a:lvl5pPr marL="4276649" indent="0" algn="ctr">
              <a:buNone/>
              <a:defRPr sz="3742"/>
            </a:lvl5pPr>
            <a:lvl6pPr marL="5345811" indent="0" algn="ctr">
              <a:buNone/>
              <a:defRPr sz="3742"/>
            </a:lvl6pPr>
            <a:lvl7pPr marL="6414973" indent="0" algn="ctr">
              <a:buNone/>
              <a:defRPr sz="3742"/>
            </a:lvl7pPr>
            <a:lvl8pPr marL="7484135" indent="0" algn="ctr">
              <a:buNone/>
              <a:defRPr sz="3742"/>
            </a:lvl8pPr>
            <a:lvl9pPr marL="8553298" indent="0" algn="ctr">
              <a:buNone/>
              <a:defRPr sz="3742"/>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A315BA-FB09-3E44-9542-41BEEEE2046E}" type="datetimeFigureOut">
              <a:rPr lang="en-US" smtClean="0">
                <a:solidFill>
                  <a:prstClr val="black">
                    <a:tint val="75000"/>
                  </a:prstClr>
                </a:solidFill>
              </a:rPr>
              <a:pPr/>
              <a:t>1/21/22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6A77DF5-CEB4-1146-94CC-F53E165D0A1E}" type="slidenum">
              <a:rPr lang="en-US" smtClean="0">
                <a:solidFill>
                  <a:prstClr val="black">
                    <a:tint val="75000"/>
                  </a:prstClr>
                </a:solidFill>
              </a:rPr>
              <a:pPr/>
              <a:t>‹N›</a:t>
            </a:fld>
            <a:endParaRPr lang="en-US">
              <a:solidFill>
                <a:prstClr val="black">
                  <a:tint val="75000"/>
                </a:prstClr>
              </a:solidFill>
            </a:endParaRPr>
          </a:p>
        </p:txBody>
      </p:sp>
    </p:spTree>
    <p:extLst>
      <p:ext uri="{BB962C8B-B14F-4D97-AF65-F5344CB8AC3E}">
        <p14:creationId xmlns:p14="http://schemas.microsoft.com/office/powerpoint/2010/main" val="976697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A315BA-FB09-3E44-9542-41BEEEE2046E}" type="datetimeFigureOut">
              <a:rPr lang="en-US" smtClean="0">
                <a:solidFill>
                  <a:prstClr val="black">
                    <a:tint val="75000"/>
                  </a:prstClr>
                </a:solidFill>
              </a:rPr>
              <a:pPr/>
              <a:t>1/21/22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6A77DF5-CEB4-1146-94CC-F53E165D0A1E}" type="slidenum">
              <a:rPr lang="en-US" smtClean="0">
                <a:solidFill>
                  <a:prstClr val="black">
                    <a:tint val="75000"/>
                  </a:prstClr>
                </a:solidFill>
              </a:rPr>
              <a:pPr/>
              <a:t>‹N›</a:t>
            </a:fld>
            <a:endParaRPr lang="en-US">
              <a:solidFill>
                <a:prstClr val="black">
                  <a:tint val="75000"/>
                </a:prstClr>
              </a:solidFill>
            </a:endParaRPr>
          </a:p>
        </p:txBody>
      </p:sp>
    </p:spTree>
    <p:extLst>
      <p:ext uri="{BB962C8B-B14F-4D97-AF65-F5344CB8AC3E}">
        <p14:creationId xmlns:p14="http://schemas.microsoft.com/office/powerpoint/2010/main" val="2898929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02658" y="1611875"/>
            <a:ext cx="4610844" cy="256568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70125" y="1611875"/>
            <a:ext cx="13565237" cy="256568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A315BA-FB09-3E44-9542-41BEEEE2046E}" type="datetimeFigureOut">
              <a:rPr lang="en-US" smtClean="0">
                <a:solidFill>
                  <a:prstClr val="black">
                    <a:tint val="75000"/>
                  </a:prstClr>
                </a:solidFill>
              </a:rPr>
              <a:pPr/>
              <a:t>1/21/22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6A77DF5-CEB4-1146-94CC-F53E165D0A1E}" type="slidenum">
              <a:rPr lang="en-US" smtClean="0">
                <a:solidFill>
                  <a:prstClr val="black">
                    <a:tint val="75000"/>
                  </a:prstClr>
                </a:solidFill>
              </a:rPr>
              <a:pPr/>
              <a:t>‹N›</a:t>
            </a:fld>
            <a:endParaRPr lang="en-US">
              <a:solidFill>
                <a:prstClr val="black">
                  <a:tint val="75000"/>
                </a:prstClr>
              </a:solidFill>
            </a:endParaRPr>
          </a:p>
        </p:txBody>
      </p:sp>
    </p:spTree>
    <p:extLst>
      <p:ext uri="{BB962C8B-B14F-4D97-AF65-F5344CB8AC3E}">
        <p14:creationId xmlns:p14="http://schemas.microsoft.com/office/powerpoint/2010/main" val="1442716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A315BA-FB09-3E44-9542-41BEEEE2046E}" type="datetimeFigureOut">
              <a:rPr lang="en-US" smtClean="0">
                <a:solidFill>
                  <a:prstClr val="black">
                    <a:tint val="75000"/>
                  </a:prstClr>
                </a:solidFill>
              </a:rPr>
              <a:pPr/>
              <a:t>1/21/22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6A77DF5-CEB4-1146-94CC-F53E165D0A1E}" type="slidenum">
              <a:rPr lang="en-US" smtClean="0">
                <a:solidFill>
                  <a:prstClr val="black">
                    <a:tint val="75000"/>
                  </a:prstClr>
                </a:solidFill>
              </a:rPr>
              <a:pPr/>
              <a:t>‹N›</a:t>
            </a:fld>
            <a:endParaRPr lang="en-US">
              <a:solidFill>
                <a:prstClr val="black">
                  <a:tint val="75000"/>
                </a:prstClr>
              </a:solidFill>
            </a:endParaRPr>
          </a:p>
        </p:txBody>
      </p:sp>
    </p:spTree>
    <p:extLst>
      <p:ext uri="{BB962C8B-B14F-4D97-AF65-F5344CB8AC3E}">
        <p14:creationId xmlns:p14="http://schemas.microsoft.com/office/powerpoint/2010/main" val="1791403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8988" y="7547788"/>
            <a:ext cx="18443377" cy="12593645"/>
          </a:xfrm>
        </p:spPr>
        <p:txBody>
          <a:bodyPr anchor="b"/>
          <a:lstStyle>
            <a:lvl1pPr>
              <a:defRPr sz="14031"/>
            </a:lvl1pPr>
          </a:lstStyle>
          <a:p>
            <a:r>
              <a:rPr lang="en-US"/>
              <a:t>Click to edit Master title style</a:t>
            </a:r>
            <a:endParaRPr lang="en-US" dirty="0"/>
          </a:p>
        </p:txBody>
      </p:sp>
      <p:sp>
        <p:nvSpPr>
          <p:cNvPr id="3" name="Text Placeholder 2"/>
          <p:cNvSpPr>
            <a:spLocks noGrp="1"/>
          </p:cNvSpPr>
          <p:nvPr>
            <p:ph type="body" idx="1"/>
          </p:nvPr>
        </p:nvSpPr>
        <p:spPr>
          <a:xfrm>
            <a:off x="1458988" y="20260574"/>
            <a:ext cx="18443377" cy="6622701"/>
          </a:xfrm>
        </p:spPr>
        <p:txBody>
          <a:bodyPr/>
          <a:lstStyle>
            <a:lvl1pPr marL="0" indent="0">
              <a:buNone/>
              <a:defRPr sz="5612">
                <a:solidFill>
                  <a:schemeClr val="tx1"/>
                </a:solidFill>
              </a:defRPr>
            </a:lvl1pPr>
            <a:lvl2pPr marL="1069162" indent="0">
              <a:buNone/>
              <a:defRPr sz="4677">
                <a:solidFill>
                  <a:schemeClr val="tx1">
                    <a:tint val="75000"/>
                  </a:schemeClr>
                </a:solidFill>
              </a:defRPr>
            </a:lvl2pPr>
            <a:lvl3pPr marL="2138324" indent="0">
              <a:buNone/>
              <a:defRPr sz="4209">
                <a:solidFill>
                  <a:schemeClr val="tx1">
                    <a:tint val="75000"/>
                  </a:schemeClr>
                </a:solidFill>
              </a:defRPr>
            </a:lvl3pPr>
            <a:lvl4pPr marL="3207487" indent="0">
              <a:buNone/>
              <a:defRPr sz="3742">
                <a:solidFill>
                  <a:schemeClr val="tx1">
                    <a:tint val="75000"/>
                  </a:schemeClr>
                </a:solidFill>
              </a:defRPr>
            </a:lvl4pPr>
            <a:lvl5pPr marL="4276649" indent="0">
              <a:buNone/>
              <a:defRPr sz="3742">
                <a:solidFill>
                  <a:schemeClr val="tx1">
                    <a:tint val="75000"/>
                  </a:schemeClr>
                </a:solidFill>
              </a:defRPr>
            </a:lvl5pPr>
            <a:lvl6pPr marL="5345811" indent="0">
              <a:buNone/>
              <a:defRPr sz="3742">
                <a:solidFill>
                  <a:schemeClr val="tx1">
                    <a:tint val="75000"/>
                  </a:schemeClr>
                </a:solidFill>
              </a:defRPr>
            </a:lvl6pPr>
            <a:lvl7pPr marL="6414973" indent="0">
              <a:buNone/>
              <a:defRPr sz="3742">
                <a:solidFill>
                  <a:schemeClr val="tx1">
                    <a:tint val="75000"/>
                  </a:schemeClr>
                </a:solidFill>
              </a:defRPr>
            </a:lvl7pPr>
            <a:lvl8pPr marL="7484135" indent="0">
              <a:buNone/>
              <a:defRPr sz="3742">
                <a:solidFill>
                  <a:schemeClr val="tx1">
                    <a:tint val="75000"/>
                  </a:schemeClr>
                </a:solidFill>
              </a:defRPr>
            </a:lvl8pPr>
            <a:lvl9pPr marL="8553298" indent="0">
              <a:buNone/>
              <a:defRPr sz="374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A315BA-FB09-3E44-9542-41BEEEE2046E}" type="datetimeFigureOut">
              <a:rPr lang="en-US" smtClean="0">
                <a:solidFill>
                  <a:prstClr val="black">
                    <a:tint val="75000"/>
                  </a:prstClr>
                </a:solidFill>
              </a:rPr>
              <a:pPr/>
              <a:t>1/21/22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6A77DF5-CEB4-1146-94CC-F53E165D0A1E}" type="slidenum">
              <a:rPr lang="en-US" smtClean="0">
                <a:solidFill>
                  <a:prstClr val="black">
                    <a:tint val="75000"/>
                  </a:prstClr>
                </a:solidFill>
              </a:rPr>
              <a:pPr/>
              <a:t>‹N›</a:t>
            </a:fld>
            <a:endParaRPr lang="en-US">
              <a:solidFill>
                <a:prstClr val="black">
                  <a:tint val="75000"/>
                </a:prstClr>
              </a:solidFill>
            </a:endParaRPr>
          </a:p>
        </p:txBody>
      </p:sp>
    </p:spTree>
    <p:extLst>
      <p:ext uri="{BB962C8B-B14F-4D97-AF65-F5344CB8AC3E}">
        <p14:creationId xmlns:p14="http://schemas.microsoft.com/office/powerpoint/2010/main" val="1360903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470124" y="8059374"/>
            <a:ext cx="9088041" cy="192093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0825460" y="8059374"/>
            <a:ext cx="9088041" cy="192093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DA315BA-FB09-3E44-9542-41BEEEE2046E}" type="datetimeFigureOut">
              <a:rPr lang="en-US" smtClean="0">
                <a:solidFill>
                  <a:prstClr val="black">
                    <a:tint val="75000"/>
                  </a:prstClr>
                </a:solidFill>
              </a:rPr>
              <a:pPr/>
              <a:t>1/21/22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6A77DF5-CEB4-1146-94CC-F53E165D0A1E}" type="slidenum">
              <a:rPr lang="en-US" smtClean="0">
                <a:solidFill>
                  <a:prstClr val="black">
                    <a:tint val="75000"/>
                  </a:prstClr>
                </a:solidFill>
              </a:rPr>
              <a:pPr/>
              <a:t>‹N›</a:t>
            </a:fld>
            <a:endParaRPr lang="en-US">
              <a:solidFill>
                <a:prstClr val="black">
                  <a:tint val="75000"/>
                </a:prstClr>
              </a:solidFill>
            </a:endParaRPr>
          </a:p>
        </p:txBody>
      </p:sp>
    </p:spTree>
    <p:extLst>
      <p:ext uri="{BB962C8B-B14F-4D97-AF65-F5344CB8AC3E}">
        <p14:creationId xmlns:p14="http://schemas.microsoft.com/office/powerpoint/2010/main" val="3958261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72909" y="1611882"/>
            <a:ext cx="18443377" cy="5851808"/>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72912" y="7421634"/>
            <a:ext cx="9046274"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en-US"/>
              <a:t>Click to edit Master text styles</a:t>
            </a:r>
          </a:p>
        </p:txBody>
      </p:sp>
      <p:sp>
        <p:nvSpPr>
          <p:cNvPr id="4" name="Content Placeholder 3"/>
          <p:cNvSpPr>
            <a:spLocks noGrp="1"/>
          </p:cNvSpPr>
          <p:nvPr>
            <p:ph sz="half" idx="2"/>
          </p:nvPr>
        </p:nvSpPr>
        <p:spPr>
          <a:xfrm>
            <a:off x="1472912" y="11058863"/>
            <a:ext cx="9046274" cy="162659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0825461" y="7421634"/>
            <a:ext cx="9090826"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en-US"/>
              <a:t>Click to edit Master text styles</a:t>
            </a:r>
          </a:p>
        </p:txBody>
      </p:sp>
      <p:sp>
        <p:nvSpPr>
          <p:cNvPr id="6" name="Content Placeholder 5"/>
          <p:cNvSpPr>
            <a:spLocks noGrp="1"/>
          </p:cNvSpPr>
          <p:nvPr>
            <p:ph sz="quarter" idx="4"/>
          </p:nvPr>
        </p:nvSpPr>
        <p:spPr>
          <a:xfrm>
            <a:off x="10825461" y="11058863"/>
            <a:ext cx="9090826" cy="162659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DA315BA-FB09-3E44-9542-41BEEEE2046E}" type="datetimeFigureOut">
              <a:rPr lang="en-US" smtClean="0">
                <a:solidFill>
                  <a:prstClr val="black">
                    <a:tint val="75000"/>
                  </a:prstClr>
                </a:solidFill>
              </a:rPr>
              <a:pPr/>
              <a:t>1/21/22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06A77DF5-CEB4-1146-94CC-F53E165D0A1E}" type="slidenum">
              <a:rPr lang="en-US" smtClean="0">
                <a:solidFill>
                  <a:prstClr val="black">
                    <a:tint val="75000"/>
                  </a:prstClr>
                </a:solidFill>
              </a:rPr>
              <a:pPr/>
              <a:t>‹N›</a:t>
            </a:fld>
            <a:endParaRPr lang="en-US">
              <a:solidFill>
                <a:prstClr val="black">
                  <a:tint val="75000"/>
                </a:prstClr>
              </a:solidFill>
            </a:endParaRPr>
          </a:p>
        </p:txBody>
      </p:sp>
    </p:spTree>
    <p:extLst>
      <p:ext uri="{BB962C8B-B14F-4D97-AF65-F5344CB8AC3E}">
        <p14:creationId xmlns:p14="http://schemas.microsoft.com/office/powerpoint/2010/main" val="3389647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A315BA-FB09-3E44-9542-41BEEEE2046E}" type="datetimeFigureOut">
              <a:rPr lang="en-US" smtClean="0">
                <a:solidFill>
                  <a:prstClr val="black">
                    <a:tint val="75000"/>
                  </a:prstClr>
                </a:solidFill>
              </a:rPr>
              <a:pPr/>
              <a:t>1/21/22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06A77DF5-CEB4-1146-94CC-F53E165D0A1E}" type="slidenum">
              <a:rPr lang="en-US" smtClean="0">
                <a:solidFill>
                  <a:prstClr val="black">
                    <a:tint val="75000"/>
                  </a:prstClr>
                </a:solidFill>
              </a:rPr>
              <a:pPr/>
              <a:t>‹N›</a:t>
            </a:fld>
            <a:endParaRPr lang="en-US">
              <a:solidFill>
                <a:prstClr val="black">
                  <a:tint val="75000"/>
                </a:prstClr>
              </a:solidFill>
            </a:endParaRPr>
          </a:p>
        </p:txBody>
      </p:sp>
    </p:spTree>
    <p:extLst>
      <p:ext uri="{BB962C8B-B14F-4D97-AF65-F5344CB8AC3E}">
        <p14:creationId xmlns:p14="http://schemas.microsoft.com/office/powerpoint/2010/main" val="3639395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A315BA-FB09-3E44-9542-41BEEEE2046E}" type="datetimeFigureOut">
              <a:rPr lang="en-US" smtClean="0">
                <a:solidFill>
                  <a:prstClr val="black">
                    <a:tint val="75000"/>
                  </a:prstClr>
                </a:solidFill>
              </a:rPr>
              <a:pPr/>
              <a:t>1/21/22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06A77DF5-CEB4-1146-94CC-F53E165D0A1E}" type="slidenum">
              <a:rPr lang="en-US" smtClean="0">
                <a:solidFill>
                  <a:prstClr val="black">
                    <a:tint val="75000"/>
                  </a:prstClr>
                </a:solidFill>
              </a:rPr>
              <a:pPr/>
              <a:t>‹N›</a:t>
            </a:fld>
            <a:endParaRPr lang="en-US">
              <a:solidFill>
                <a:prstClr val="black">
                  <a:tint val="75000"/>
                </a:prstClr>
              </a:solidFill>
            </a:endParaRPr>
          </a:p>
        </p:txBody>
      </p:sp>
    </p:spTree>
    <p:extLst>
      <p:ext uri="{BB962C8B-B14F-4D97-AF65-F5344CB8AC3E}">
        <p14:creationId xmlns:p14="http://schemas.microsoft.com/office/powerpoint/2010/main" val="4063679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en-US"/>
              <a:t>Click to edit Master title style</a:t>
            </a:r>
            <a:endParaRPr lang="en-US" dirty="0"/>
          </a:p>
        </p:txBody>
      </p:sp>
      <p:sp>
        <p:nvSpPr>
          <p:cNvPr id="3" name="Content Placeholder 2"/>
          <p:cNvSpPr>
            <a:spLocks noGrp="1"/>
          </p:cNvSpPr>
          <p:nvPr>
            <p:ph idx="1"/>
          </p:nvPr>
        </p:nvSpPr>
        <p:spPr>
          <a:xfrm>
            <a:off x="9090826" y="4359077"/>
            <a:ext cx="10825460" cy="21515024"/>
          </a:xfrm>
        </p:spPr>
        <p:txBody>
          <a:bodyPr/>
          <a:lstStyle>
            <a:lvl1pPr>
              <a:defRPr sz="7483"/>
            </a:lvl1pPr>
            <a:lvl2pPr>
              <a:defRPr sz="6548"/>
            </a:lvl2pPr>
            <a:lvl3pPr>
              <a:defRPr sz="5612"/>
            </a:lvl3pPr>
            <a:lvl4pPr>
              <a:defRPr sz="4677"/>
            </a:lvl4pPr>
            <a:lvl5pPr>
              <a:defRPr sz="4677"/>
            </a:lvl5pPr>
            <a:lvl6pPr>
              <a:defRPr sz="4677"/>
            </a:lvl6pPr>
            <a:lvl7pPr>
              <a:defRPr sz="4677"/>
            </a:lvl7pPr>
            <a:lvl8pPr>
              <a:defRPr sz="4677"/>
            </a:lvl8pPr>
            <a:lvl9pPr>
              <a:defRPr sz="46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en-US"/>
              <a:t>Click to edit Master text styles</a:t>
            </a:r>
          </a:p>
        </p:txBody>
      </p:sp>
      <p:sp>
        <p:nvSpPr>
          <p:cNvPr id="5" name="Date Placeholder 4"/>
          <p:cNvSpPr>
            <a:spLocks noGrp="1"/>
          </p:cNvSpPr>
          <p:nvPr>
            <p:ph type="dt" sz="half" idx="10"/>
          </p:nvPr>
        </p:nvSpPr>
        <p:spPr/>
        <p:txBody>
          <a:bodyPr/>
          <a:lstStyle/>
          <a:p>
            <a:fld id="{5DA315BA-FB09-3E44-9542-41BEEEE2046E}" type="datetimeFigureOut">
              <a:rPr lang="en-US" smtClean="0">
                <a:solidFill>
                  <a:prstClr val="black">
                    <a:tint val="75000"/>
                  </a:prstClr>
                </a:solidFill>
              </a:rPr>
              <a:pPr/>
              <a:t>1/21/22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6A77DF5-CEB4-1146-94CC-F53E165D0A1E}" type="slidenum">
              <a:rPr lang="en-US" smtClean="0">
                <a:solidFill>
                  <a:prstClr val="black">
                    <a:tint val="75000"/>
                  </a:prstClr>
                </a:solidFill>
              </a:rPr>
              <a:pPr/>
              <a:t>‹N›</a:t>
            </a:fld>
            <a:endParaRPr lang="en-US">
              <a:solidFill>
                <a:prstClr val="black">
                  <a:tint val="75000"/>
                </a:prstClr>
              </a:solidFill>
            </a:endParaRPr>
          </a:p>
        </p:txBody>
      </p:sp>
    </p:spTree>
    <p:extLst>
      <p:ext uri="{BB962C8B-B14F-4D97-AF65-F5344CB8AC3E}">
        <p14:creationId xmlns:p14="http://schemas.microsoft.com/office/powerpoint/2010/main" val="1891146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en-US"/>
              <a:t>Click to edit Master title style</a:t>
            </a:r>
            <a:endParaRPr lang="en-US" dirty="0"/>
          </a:p>
        </p:txBody>
      </p:sp>
      <p:sp>
        <p:nvSpPr>
          <p:cNvPr id="3" name="Picture Placeholder 2"/>
          <p:cNvSpPr>
            <a:spLocks noGrp="1" noChangeAspect="1"/>
          </p:cNvSpPr>
          <p:nvPr>
            <p:ph type="pic" idx="1"/>
          </p:nvPr>
        </p:nvSpPr>
        <p:spPr>
          <a:xfrm>
            <a:off x="9090826" y="4359077"/>
            <a:ext cx="10825460" cy="21515024"/>
          </a:xfrm>
        </p:spPr>
        <p:txBody>
          <a:bodyPr anchor="t"/>
          <a:lstStyle>
            <a:lvl1pPr marL="0" indent="0">
              <a:buNone/>
              <a:defRPr sz="7483"/>
            </a:lvl1pPr>
            <a:lvl2pPr marL="1069162" indent="0">
              <a:buNone/>
              <a:defRPr sz="6548"/>
            </a:lvl2pPr>
            <a:lvl3pPr marL="2138324" indent="0">
              <a:buNone/>
              <a:defRPr sz="5612"/>
            </a:lvl3pPr>
            <a:lvl4pPr marL="3207487" indent="0">
              <a:buNone/>
              <a:defRPr sz="4677"/>
            </a:lvl4pPr>
            <a:lvl5pPr marL="4276649" indent="0">
              <a:buNone/>
              <a:defRPr sz="4677"/>
            </a:lvl5pPr>
            <a:lvl6pPr marL="5345811" indent="0">
              <a:buNone/>
              <a:defRPr sz="4677"/>
            </a:lvl6pPr>
            <a:lvl7pPr marL="6414973" indent="0">
              <a:buNone/>
              <a:defRPr sz="4677"/>
            </a:lvl7pPr>
            <a:lvl8pPr marL="7484135" indent="0">
              <a:buNone/>
              <a:defRPr sz="4677"/>
            </a:lvl8pPr>
            <a:lvl9pPr marL="8553298" indent="0">
              <a:buNone/>
              <a:defRPr sz="4677"/>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en-US"/>
              <a:t>Click to edit Master text styles</a:t>
            </a:r>
          </a:p>
        </p:txBody>
      </p:sp>
      <p:sp>
        <p:nvSpPr>
          <p:cNvPr id="5" name="Date Placeholder 4"/>
          <p:cNvSpPr>
            <a:spLocks noGrp="1"/>
          </p:cNvSpPr>
          <p:nvPr>
            <p:ph type="dt" sz="half" idx="10"/>
          </p:nvPr>
        </p:nvSpPr>
        <p:spPr/>
        <p:txBody>
          <a:bodyPr/>
          <a:lstStyle/>
          <a:p>
            <a:fld id="{5DA315BA-FB09-3E44-9542-41BEEEE2046E}" type="datetimeFigureOut">
              <a:rPr lang="en-US" smtClean="0">
                <a:solidFill>
                  <a:prstClr val="black">
                    <a:tint val="75000"/>
                  </a:prstClr>
                </a:solidFill>
              </a:rPr>
              <a:pPr/>
              <a:t>1/21/22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6A77DF5-CEB4-1146-94CC-F53E165D0A1E}" type="slidenum">
              <a:rPr lang="en-US" smtClean="0">
                <a:solidFill>
                  <a:prstClr val="black">
                    <a:tint val="75000"/>
                  </a:prstClr>
                </a:solidFill>
              </a:rPr>
              <a:pPr/>
              <a:t>‹N›</a:t>
            </a:fld>
            <a:endParaRPr lang="en-US">
              <a:solidFill>
                <a:prstClr val="black">
                  <a:tint val="75000"/>
                </a:prstClr>
              </a:solidFill>
            </a:endParaRPr>
          </a:p>
        </p:txBody>
      </p:sp>
    </p:spTree>
    <p:extLst>
      <p:ext uri="{BB962C8B-B14F-4D97-AF65-F5344CB8AC3E}">
        <p14:creationId xmlns:p14="http://schemas.microsoft.com/office/powerpoint/2010/main" val="4192922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1611882"/>
            <a:ext cx="18443377" cy="585180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70124" y="8059374"/>
            <a:ext cx="18443377" cy="1920934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470124" y="28060644"/>
            <a:ext cx="4811316" cy="1611875"/>
          </a:xfrm>
          <a:prstGeom prst="rect">
            <a:avLst/>
          </a:prstGeom>
        </p:spPr>
        <p:txBody>
          <a:bodyPr vert="horz" lIns="91440" tIns="45720" rIns="91440" bIns="45720" rtlCol="0" anchor="ctr"/>
          <a:lstStyle>
            <a:lvl1pPr algn="l">
              <a:defRPr sz="2806">
                <a:solidFill>
                  <a:schemeClr val="tx1">
                    <a:tint val="75000"/>
                  </a:schemeClr>
                </a:solidFill>
              </a:defRPr>
            </a:lvl1pPr>
          </a:lstStyle>
          <a:p>
            <a:fld id="{5DA315BA-FB09-3E44-9542-41BEEEE2046E}" type="datetimeFigureOut">
              <a:rPr lang="en-US" smtClean="0">
                <a:solidFill>
                  <a:prstClr val="black">
                    <a:tint val="75000"/>
                  </a:prstClr>
                </a:solidFill>
              </a:rPr>
              <a:pPr/>
              <a:t>1/21/22</a:t>
            </a:fld>
            <a:endParaRPr lang="en-US">
              <a:solidFill>
                <a:prstClr val="black">
                  <a:tint val="75000"/>
                </a:prstClr>
              </a:solidFill>
            </a:endParaRPr>
          </a:p>
        </p:txBody>
      </p:sp>
      <p:sp>
        <p:nvSpPr>
          <p:cNvPr id="5" name="Footer Placeholder 4"/>
          <p:cNvSpPr>
            <a:spLocks noGrp="1"/>
          </p:cNvSpPr>
          <p:nvPr>
            <p:ph type="ftr" sz="quarter" idx="3"/>
          </p:nvPr>
        </p:nvSpPr>
        <p:spPr>
          <a:xfrm>
            <a:off x="7083326" y="28060644"/>
            <a:ext cx="7216973" cy="1611875"/>
          </a:xfrm>
          <a:prstGeom prst="rect">
            <a:avLst/>
          </a:prstGeom>
        </p:spPr>
        <p:txBody>
          <a:bodyPr vert="horz" lIns="91440" tIns="45720" rIns="91440" bIns="45720" rtlCol="0" anchor="ctr"/>
          <a:lstStyle>
            <a:lvl1pPr algn="ctr">
              <a:defRPr sz="2806">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15102185" y="28060644"/>
            <a:ext cx="4811316" cy="1611875"/>
          </a:xfrm>
          <a:prstGeom prst="rect">
            <a:avLst/>
          </a:prstGeom>
        </p:spPr>
        <p:txBody>
          <a:bodyPr vert="horz" lIns="91440" tIns="45720" rIns="91440" bIns="45720" rtlCol="0" anchor="ctr"/>
          <a:lstStyle>
            <a:lvl1pPr algn="r">
              <a:defRPr sz="2806">
                <a:solidFill>
                  <a:schemeClr val="tx1">
                    <a:tint val="75000"/>
                  </a:schemeClr>
                </a:solidFill>
              </a:defRPr>
            </a:lvl1pPr>
          </a:lstStyle>
          <a:p>
            <a:fld id="{06A77DF5-CEB4-1146-94CC-F53E165D0A1E}" type="slidenum">
              <a:rPr lang="en-US" smtClean="0">
                <a:solidFill>
                  <a:prstClr val="black">
                    <a:tint val="75000"/>
                  </a:prstClr>
                </a:solidFill>
              </a:rPr>
              <a:pPr/>
              <a:t>‹N›</a:t>
            </a:fld>
            <a:endParaRPr lang="en-US">
              <a:solidFill>
                <a:prstClr val="black">
                  <a:tint val="75000"/>
                </a:prstClr>
              </a:solidFill>
            </a:endParaRPr>
          </a:p>
        </p:txBody>
      </p:sp>
    </p:spTree>
    <p:extLst>
      <p:ext uri="{BB962C8B-B14F-4D97-AF65-F5344CB8AC3E}">
        <p14:creationId xmlns:p14="http://schemas.microsoft.com/office/powerpoint/2010/main" val="62509957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emf"/><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3"/>
          <p:cNvSpPr/>
          <p:nvPr/>
        </p:nvSpPr>
        <p:spPr>
          <a:xfrm>
            <a:off x="499843" y="336198"/>
            <a:ext cx="20573922" cy="2116910"/>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dirty="0">
                <a:solidFill>
                  <a:schemeClr val="bg1"/>
                </a:solidFill>
                <a:latin typeface="Century Gothic" panose="020B0502020202020204" pitchFamily="34" charset="0"/>
                <a:cs typeface="Arial" panose="020B0604020202020204" pitchFamily="34" charset="0"/>
              </a:rPr>
              <a:t>Title</a:t>
            </a:r>
            <a:endParaRPr lang="en-GB" sz="4400" dirty="0">
              <a:solidFill>
                <a:schemeClr val="bg1"/>
              </a:solidFill>
              <a:latin typeface="Century Gothic" panose="020B0502020202020204" pitchFamily="34" charset="0"/>
              <a:cs typeface="Arial" panose="020B0604020202020204" pitchFamily="34" charset="0"/>
            </a:endParaRPr>
          </a:p>
        </p:txBody>
      </p:sp>
      <p:sp>
        <p:nvSpPr>
          <p:cNvPr id="39" name="Rectangle 38"/>
          <p:cNvSpPr/>
          <p:nvPr/>
        </p:nvSpPr>
        <p:spPr>
          <a:xfrm>
            <a:off x="485394" y="25475645"/>
            <a:ext cx="9988642" cy="4383598"/>
          </a:xfrm>
          <a:prstGeom prst="rect">
            <a:avLst/>
          </a:prstGeom>
          <a:no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3799846" y="5024620"/>
            <a:ext cx="4429754" cy="707886"/>
          </a:xfrm>
          <a:prstGeom prst="rect">
            <a:avLst/>
          </a:prstGeom>
          <a:solidFill>
            <a:schemeClr val="accent6">
              <a:lumMod val="75000"/>
            </a:schemeClr>
          </a:solidFill>
          <a:ln>
            <a:solidFill>
              <a:schemeClr val="accent6">
                <a:lumMod val="75000"/>
              </a:schemeClr>
            </a:solidFill>
          </a:ln>
        </p:spPr>
        <p:txBody>
          <a:bodyPr wrap="square" rtlCol="0">
            <a:spAutoFit/>
          </a:bodyPr>
          <a:lstStyle/>
          <a:p>
            <a:pPr algn="ctr"/>
            <a:r>
              <a:rPr lang="en-US" sz="4000" b="1" spc="300" dirty="0">
                <a:solidFill>
                  <a:schemeClr val="bg1"/>
                </a:solidFill>
                <a:latin typeface="Century Gothic" panose="020B0502020202020204" pitchFamily="34" charset="0"/>
                <a:cs typeface="Arial" panose="020B0604020202020204" pitchFamily="34" charset="0"/>
              </a:rPr>
              <a:t>INTRODUCTION</a:t>
            </a:r>
          </a:p>
        </p:txBody>
      </p:sp>
      <p:sp>
        <p:nvSpPr>
          <p:cNvPr id="23" name="TextBox 22"/>
          <p:cNvSpPr txBox="1"/>
          <p:nvPr/>
        </p:nvSpPr>
        <p:spPr>
          <a:xfrm>
            <a:off x="484074" y="25308091"/>
            <a:ext cx="4430826" cy="707886"/>
          </a:xfrm>
          <a:prstGeom prst="rect">
            <a:avLst/>
          </a:prstGeom>
          <a:solidFill>
            <a:schemeClr val="accent6">
              <a:lumMod val="75000"/>
            </a:schemeClr>
          </a:solidFill>
          <a:ln>
            <a:solidFill>
              <a:schemeClr val="accent6">
                <a:lumMod val="75000"/>
              </a:schemeClr>
            </a:solidFill>
          </a:ln>
        </p:spPr>
        <p:txBody>
          <a:bodyPr wrap="square" rtlCol="0" anchor="b">
            <a:spAutoFit/>
          </a:bodyPr>
          <a:lstStyle/>
          <a:p>
            <a:pPr algn="ctr"/>
            <a:r>
              <a:rPr lang="en-US" sz="4000" b="1" spc="300" dirty="0">
                <a:solidFill>
                  <a:schemeClr val="bg1"/>
                </a:solidFill>
                <a:latin typeface="Century Gothic" panose="020B0502020202020204" pitchFamily="34" charset="0"/>
                <a:cs typeface="Arial" panose="020B0604020202020204" pitchFamily="34" charset="0"/>
              </a:rPr>
              <a:t>CONCLUSIONS</a:t>
            </a:r>
          </a:p>
        </p:txBody>
      </p:sp>
      <p:sp>
        <p:nvSpPr>
          <p:cNvPr id="42" name="TextBox 41"/>
          <p:cNvSpPr txBox="1"/>
          <p:nvPr/>
        </p:nvSpPr>
        <p:spPr>
          <a:xfrm>
            <a:off x="484075" y="8946008"/>
            <a:ext cx="2813555" cy="707886"/>
          </a:xfrm>
          <a:prstGeom prst="rect">
            <a:avLst/>
          </a:prstGeom>
          <a:solidFill>
            <a:schemeClr val="accent6">
              <a:lumMod val="75000"/>
            </a:schemeClr>
          </a:solidFill>
          <a:ln>
            <a:solidFill>
              <a:schemeClr val="accent6">
                <a:lumMod val="75000"/>
              </a:schemeClr>
            </a:solidFill>
          </a:ln>
        </p:spPr>
        <p:txBody>
          <a:bodyPr wrap="square" rtlCol="0" anchor="b">
            <a:spAutoFit/>
          </a:bodyPr>
          <a:lstStyle/>
          <a:p>
            <a:pPr algn="ctr"/>
            <a:r>
              <a:rPr lang="en-US" sz="4000" b="1" spc="300" dirty="0">
                <a:solidFill>
                  <a:schemeClr val="bg1"/>
                </a:solidFill>
                <a:latin typeface="Century Gothic" panose="020B0502020202020204" pitchFamily="34" charset="0"/>
                <a:cs typeface="Arial" panose="020B0604020202020204" pitchFamily="34" charset="0"/>
              </a:rPr>
              <a:t>METHODS</a:t>
            </a:r>
          </a:p>
        </p:txBody>
      </p:sp>
      <p:sp>
        <p:nvSpPr>
          <p:cNvPr id="20" name="TextBox 19"/>
          <p:cNvSpPr txBox="1"/>
          <p:nvPr/>
        </p:nvSpPr>
        <p:spPr>
          <a:xfrm>
            <a:off x="498420" y="12974442"/>
            <a:ext cx="2530530" cy="707886"/>
          </a:xfrm>
          <a:prstGeom prst="rect">
            <a:avLst/>
          </a:prstGeom>
          <a:solidFill>
            <a:schemeClr val="accent6">
              <a:lumMod val="75000"/>
            </a:schemeClr>
          </a:solidFill>
          <a:ln>
            <a:solidFill>
              <a:schemeClr val="accent6">
                <a:lumMod val="75000"/>
              </a:schemeClr>
            </a:solidFill>
          </a:ln>
        </p:spPr>
        <p:txBody>
          <a:bodyPr wrap="square" rtlCol="0" anchor="b">
            <a:spAutoFit/>
          </a:bodyPr>
          <a:lstStyle/>
          <a:p>
            <a:pPr algn="ctr"/>
            <a:r>
              <a:rPr lang="en-US" sz="4000" b="1" spc="300" dirty="0">
                <a:solidFill>
                  <a:schemeClr val="bg1"/>
                </a:solidFill>
                <a:latin typeface="Century Gothic" panose="020B0502020202020204" pitchFamily="34" charset="0"/>
                <a:cs typeface="Arial" panose="020B0604020202020204" pitchFamily="34" charset="0"/>
              </a:rPr>
              <a:t>RESULTS</a:t>
            </a:r>
          </a:p>
        </p:txBody>
      </p:sp>
      <p:sp>
        <p:nvSpPr>
          <p:cNvPr id="3" name="Rectangle 2"/>
          <p:cNvSpPr/>
          <p:nvPr/>
        </p:nvSpPr>
        <p:spPr>
          <a:xfrm>
            <a:off x="499843" y="4989215"/>
            <a:ext cx="2529107" cy="2702522"/>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4400" dirty="0">
                <a:solidFill>
                  <a:schemeClr val="tx1"/>
                </a:solidFill>
              </a:rPr>
              <a:t>photo</a:t>
            </a:r>
          </a:p>
          <a:p>
            <a:r>
              <a:rPr lang="en-GB" sz="4400" dirty="0">
                <a:solidFill>
                  <a:schemeClr val="tx1"/>
                </a:solidFill>
              </a:rPr>
              <a:t>(</a:t>
            </a:r>
            <a:r>
              <a:rPr lang="en-GB" sz="4400" b="1" dirty="0">
                <a:solidFill>
                  <a:srgbClr val="FF0000"/>
                </a:solidFill>
              </a:rPr>
              <a:t>optional</a:t>
            </a:r>
            <a:r>
              <a:rPr lang="en-GB" sz="4400" dirty="0">
                <a:solidFill>
                  <a:schemeClr val="tx1"/>
                </a:solidFill>
              </a:rPr>
              <a:t>)</a:t>
            </a:r>
          </a:p>
        </p:txBody>
      </p:sp>
      <p:sp>
        <p:nvSpPr>
          <p:cNvPr id="25" name="Rectangle 24"/>
          <p:cNvSpPr/>
          <p:nvPr/>
        </p:nvSpPr>
        <p:spPr>
          <a:xfrm>
            <a:off x="463045" y="7835103"/>
            <a:ext cx="2813555" cy="7612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3600" dirty="0">
                <a:solidFill>
                  <a:schemeClr val="tx1">
                    <a:lumMod val="65000"/>
                    <a:lumOff val="35000"/>
                  </a:schemeClr>
                </a:solidFill>
              </a:rPr>
              <a:t>Email address</a:t>
            </a:r>
          </a:p>
        </p:txBody>
      </p:sp>
      <p:sp>
        <p:nvSpPr>
          <p:cNvPr id="29" name="Rectangle 28"/>
          <p:cNvSpPr/>
          <p:nvPr/>
        </p:nvSpPr>
        <p:spPr>
          <a:xfrm>
            <a:off x="11003528" y="25475645"/>
            <a:ext cx="10070237" cy="2155138"/>
          </a:xfrm>
          <a:prstGeom prst="rect">
            <a:avLst/>
          </a:prstGeom>
          <a:no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11003527" y="25308091"/>
            <a:ext cx="3674497" cy="707886"/>
          </a:xfrm>
          <a:prstGeom prst="rect">
            <a:avLst/>
          </a:prstGeom>
          <a:solidFill>
            <a:schemeClr val="accent6">
              <a:lumMod val="75000"/>
            </a:schemeClr>
          </a:solidFill>
          <a:ln>
            <a:solidFill>
              <a:schemeClr val="accent6">
                <a:lumMod val="75000"/>
              </a:schemeClr>
            </a:solidFill>
          </a:ln>
        </p:spPr>
        <p:txBody>
          <a:bodyPr wrap="square" rtlCol="0" anchor="b">
            <a:spAutoFit/>
          </a:bodyPr>
          <a:lstStyle/>
          <a:p>
            <a:pPr algn="ctr"/>
            <a:r>
              <a:rPr lang="en-US" sz="4000" b="1" spc="300" dirty="0">
                <a:solidFill>
                  <a:schemeClr val="bg1"/>
                </a:solidFill>
                <a:latin typeface="Century Gothic" panose="020B0502020202020204" pitchFamily="34" charset="0"/>
                <a:cs typeface="Arial" panose="020B0604020202020204" pitchFamily="34" charset="0"/>
              </a:rPr>
              <a:t>REFERENCES</a:t>
            </a:r>
          </a:p>
        </p:txBody>
      </p:sp>
      <p:sp>
        <p:nvSpPr>
          <p:cNvPr id="30" name="TextBox 29"/>
          <p:cNvSpPr txBox="1"/>
          <p:nvPr/>
        </p:nvSpPr>
        <p:spPr>
          <a:xfrm>
            <a:off x="11003527" y="27978930"/>
            <a:ext cx="5324930" cy="584775"/>
          </a:xfrm>
          <a:prstGeom prst="rect">
            <a:avLst/>
          </a:prstGeom>
          <a:solidFill>
            <a:schemeClr val="accent6">
              <a:lumMod val="75000"/>
            </a:schemeClr>
          </a:solidFill>
          <a:ln>
            <a:solidFill>
              <a:schemeClr val="accent6">
                <a:lumMod val="75000"/>
              </a:schemeClr>
            </a:solidFill>
          </a:ln>
        </p:spPr>
        <p:txBody>
          <a:bodyPr wrap="square" rtlCol="0" anchor="b">
            <a:spAutoFit/>
          </a:bodyPr>
          <a:lstStyle/>
          <a:p>
            <a:pPr algn="ctr"/>
            <a:r>
              <a:rPr lang="en-US" sz="3200" b="1" spc="300" dirty="0">
                <a:solidFill>
                  <a:schemeClr val="bg1"/>
                </a:solidFill>
                <a:latin typeface="Century Gothic" panose="020B0502020202020204" pitchFamily="34" charset="0"/>
                <a:cs typeface="Arial" panose="020B0604020202020204" pitchFamily="34" charset="0"/>
              </a:rPr>
              <a:t>ACKNOWLEDGMENTS</a:t>
            </a:r>
          </a:p>
        </p:txBody>
      </p:sp>
      <p:sp>
        <p:nvSpPr>
          <p:cNvPr id="2" name="TextBox 1"/>
          <p:cNvSpPr txBox="1"/>
          <p:nvPr/>
        </p:nvSpPr>
        <p:spPr>
          <a:xfrm>
            <a:off x="4027681" y="2662128"/>
            <a:ext cx="11623826" cy="1446550"/>
          </a:xfrm>
          <a:prstGeom prst="rect">
            <a:avLst/>
          </a:prstGeom>
          <a:noFill/>
          <a:ln>
            <a:noFill/>
          </a:ln>
        </p:spPr>
        <p:txBody>
          <a:bodyPr wrap="square" rtlCol="0">
            <a:spAutoFit/>
          </a:bodyPr>
          <a:lstStyle/>
          <a:p>
            <a:pPr algn="ctr"/>
            <a:r>
              <a:rPr lang="en-GB" sz="4800" b="1" dirty="0">
                <a:solidFill>
                  <a:schemeClr val="tx1">
                    <a:lumMod val="65000"/>
                    <a:lumOff val="35000"/>
                  </a:schemeClr>
                </a:solidFill>
              </a:rPr>
              <a:t>Names</a:t>
            </a:r>
          </a:p>
          <a:p>
            <a:pPr algn="ctr"/>
            <a:r>
              <a:rPr lang="en-GB" sz="4000" dirty="0">
                <a:solidFill>
                  <a:schemeClr val="tx1">
                    <a:lumMod val="65000"/>
                    <a:lumOff val="35000"/>
                  </a:schemeClr>
                </a:solidFill>
              </a:rPr>
              <a:t>Affiliation(s) (include basic address)</a:t>
            </a:r>
          </a:p>
        </p:txBody>
      </p:sp>
      <p:sp>
        <p:nvSpPr>
          <p:cNvPr id="10" name="TextBox 9"/>
          <p:cNvSpPr txBox="1"/>
          <p:nvPr/>
        </p:nvSpPr>
        <p:spPr>
          <a:xfrm>
            <a:off x="463045" y="14504439"/>
            <a:ext cx="8834212" cy="6001643"/>
          </a:xfrm>
          <a:prstGeom prst="rect">
            <a:avLst/>
          </a:prstGeom>
          <a:noFill/>
          <a:ln>
            <a:noFill/>
          </a:ln>
        </p:spPr>
        <p:txBody>
          <a:bodyPr wrap="square" rtlCol="0">
            <a:spAutoFit/>
          </a:bodyPr>
          <a:lstStyle/>
          <a:p>
            <a:pPr algn="just"/>
            <a:r>
              <a:rPr lang="en-GB" sz="3200" b="1" dirty="0"/>
              <a:t>These are the standard components that need to be included in your poster, however, the size of the spaces and the size of the font can be changed slightly to accommodate the information to be presented.  </a:t>
            </a:r>
          </a:p>
          <a:p>
            <a:pPr algn="just"/>
            <a:endParaRPr lang="en-GB" sz="3200" b="1" dirty="0"/>
          </a:p>
          <a:p>
            <a:pPr algn="just"/>
            <a:r>
              <a:rPr lang="en-GB" sz="3200" b="1" dirty="0"/>
              <a:t>For graphs, diagrams &amp; graphics, or subheadings, it would be good to select colours from the </a:t>
            </a:r>
            <a:r>
              <a:rPr lang="en-GB" sz="3200" b="1" dirty="0" err="1"/>
              <a:t>EpiLipidNET</a:t>
            </a:r>
            <a:r>
              <a:rPr lang="en-GB" sz="3200" b="1" dirty="0"/>
              <a:t> logo if possible.</a:t>
            </a:r>
          </a:p>
          <a:p>
            <a:pPr algn="just"/>
            <a:endParaRPr lang="en-GB" sz="3200" b="1" dirty="0"/>
          </a:p>
          <a:p>
            <a:pPr algn="just"/>
            <a:r>
              <a:rPr lang="en-GB" sz="3200" b="1" dirty="0"/>
              <a:t>Fully justified text usually looks neater so long as the text box is not too narrow.</a:t>
            </a:r>
          </a:p>
        </p:txBody>
      </p:sp>
      <p:cxnSp>
        <p:nvCxnSpPr>
          <p:cNvPr id="13" name="Straight Connector 12"/>
          <p:cNvCxnSpPr/>
          <p:nvPr/>
        </p:nvCxnSpPr>
        <p:spPr>
          <a:xfrm flipH="1" flipV="1">
            <a:off x="3799847" y="5727424"/>
            <a:ext cx="16697953" cy="9740"/>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flipV="1">
            <a:off x="484075" y="9597830"/>
            <a:ext cx="19944000" cy="11902"/>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H="1" flipV="1">
            <a:off x="500893" y="13690988"/>
            <a:ext cx="19944000" cy="11902"/>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flipV="1">
            <a:off x="484075" y="26025648"/>
            <a:ext cx="9443696" cy="6026"/>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H="1" flipV="1">
            <a:off x="11003528" y="26031674"/>
            <a:ext cx="9443696" cy="6026"/>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H="1" flipV="1">
            <a:off x="11003528" y="28560692"/>
            <a:ext cx="9443696" cy="6026"/>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16099857" y="28724915"/>
            <a:ext cx="4326725" cy="1631216"/>
          </a:xfrm>
          <a:prstGeom prst="rect">
            <a:avLst/>
          </a:prstGeom>
          <a:noFill/>
          <a:ln>
            <a:noFill/>
          </a:ln>
        </p:spPr>
        <p:txBody>
          <a:bodyPr wrap="square" rtlCol="0">
            <a:spAutoFit/>
          </a:bodyPr>
          <a:lstStyle/>
          <a:p>
            <a:r>
              <a:rPr lang="en-GB" sz="2000" b="1" dirty="0">
                <a:solidFill>
                  <a:schemeClr val="tx1">
                    <a:lumMod val="65000"/>
                    <a:lumOff val="35000"/>
                  </a:schemeClr>
                </a:solidFill>
              </a:rPr>
              <a:t>COST Action CA19105 https://</a:t>
            </a:r>
            <a:r>
              <a:rPr lang="en-GB" sz="2000" b="1" dirty="0" err="1">
                <a:solidFill>
                  <a:schemeClr val="tx1">
                    <a:lumMod val="65000"/>
                    <a:lumOff val="35000"/>
                  </a:schemeClr>
                </a:solidFill>
              </a:rPr>
              <a:t>www.epilipid.net</a:t>
            </a:r>
            <a:r>
              <a:rPr lang="en-GB" sz="2000" b="1" dirty="0">
                <a:solidFill>
                  <a:schemeClr val="tx1">
                    <a:lumMod val="65000"/>
                    <a:lumOff val="35000"/>
                  </a:schemeClr>
                </a:solidFill>
              </a:rPr>
              <a:t>/</a:t>
            </a:r>
          </a:p>
          <a:p>
            <a:r>
              <a:rPr lang="en-GB" sz="2000" b="1" dirty="0">
                <a:solidFill>
                  <a:schemeClr val="tx1">
                    <a:lumMod val="65000"/>
                    <a:lumOff val="35000"/>
                  </a:schemeClr>
                </a:solidFill>
              </a:rPr>
              <a:t>Funded by the European Union</a:t>
            </a:r>
          </a:p>
          <a:p>
            <a:r>
              <a:rPr lang="en-GB" sz="2000" b="1" dirty="0">
                <a:solidFill>
                  <a:schemeClr val="tx1">
                    <a:lumMod val="65000"/>
                    <a:lumOff val="35000"/>
                  </a:schemeClr>
                </a:solidFill>
              </a:rPr>
              <a:t>https://</a:t>
            </a:r>
            <a:r>
              <a:rPr lang="en-GB" sz="2000" b="1" dirty="0" err="1">
                <a:solidFill>
                  <a:schemeClr val="tx1">
                    <a:lumMod val="65000"/>
                    <a:lumOff val="35000"/>
                  </a:schemeClr>
                </a:solidFill>
              </a:rPr>
              <a:t>www.cost.eu</a:t>
            </a:r>
            <a:r>
              <a:rPr lang="en-GB" sz="2000" b="1" dirty="0">
                <a:solidFill>
                  <a:schemeClr val="tx1">
                    <a:lumMod val="65000"/>
                    <a:lumOff val="35000"/>
                  </a:schemeClr>
                </a:solidFill>
              </a:rPr>
              <a:t>/</a:t>
            </a:r>
          </a:p>
          <a:p>
            <a:endParaRPr lang="en-GB" sz="2000" b="1" dirty="0">
              <a:solidFill>
                <a:schemeClr val="tx1">
                  <a:lumMod val="65000"/>
                  <a:lumOff val="35000"/>
                </a:schemeClr>
              </a:solidFill>
            </a:endParaRPr>
          </a:p>
        </p:txBody>
      </p:sp>
      <p:sp>
        <p:nvSpPr>
          <p:cNvPr id="33" name="TextBox 32"/>
          <p:cNvSpPr txBox="1"/>
          <p:nvPr/>
        </p:nvSpPr>
        <p:spPr>
          <a:xfrm>
            <a:off x="417490" y="26473510"/>
            <a:ext cx="10070237" cy="1202994"/>
          </a:xfrm>
          <a:prstGeom prst="rect">
            <a:avLst/>
          </a:prstGeom>
          <a:noFill/>
          <a:ln>
            <a:noFill/>
          </a:ln>
        </p:spPr>
        <p:txBody>
          <a:bodyPr wrap="square" lIns="108000" tIns="108000" rIns="108000" bIns="108000" rtlCol="0">
            <a:spAutoFit/>
          </a:bodyPr>
          <a:lstStyle/>
          <a:p>
            <a:pPr marL="571500" indent="-571500">
              <a:buFont typeface="Arial" panose="020B0604020202020204" pitchFamily="34" charset="0"/>
              <a:buChar char="•"/>
            </a:pPr>
            <a:r>
              <a:rPr lang="en-GB" sz="3200" b="1" dirty="0"/>
              <a:t>Bullet points or short paragraphs.  </a:t>
            </a:r>
          </a:p>
          <a:p>
            <a:pPr marL="571500" indent="-571500">
              <a:buFont typeface="Arial" panose="020B0604020202020204" pitchFamily="34" charset="0"/>
              <a:buChar char="•"/>
            </a:pPr>
            <a:r>
              <a:rPr lang="en-GB" sz="3200" b="1" dirty="0"/>
              <a:t>Summarize key findings</a:t>
            </a:r>
          </a:p>
        </p:txBody>
      </p:sp>
      <p:sp>
        <p:nvSpPr>
          <p:cNvPr id="36" name="TextBox 35"/>
          <p:cNvSpPr txBox="1"/>
          <p:nvPr/>
        </p:nvSpPr>
        <p:spPr>
          <a:xfrm>
            <a:off x="3897052" y="6003056"/>
            <a:ext cx="9652564" cy="2680322"/>
          </a:xfrm>
          <a:prstGeom prst="rect">
            <a:avLst/>
          </a:prstGeom>
          <a:noFill/>
          <a:ln>
            <a:noFill/>
          </a:ln>
        </p:spPr>
        <p:txBody>
          <a:bodyPr wrap="square" lIns="108000" tIns="108000" rIns="108000" bIns="108000" rtlCol="0">
            <a:spAutoFit/>
          </a:bodyPr>
          <a:lstStyle/>
          <a:p>
            <a:pPr marL="571500" indent="-571500">
              <a:buFont typeface="Arial" panose="020B0604020202020204" pitchFamily="34" charset="0"/>
              <a:buChar char="•"/>
            </a:pPr>
            <a:r>
              <a:rPr lang="en-GB" sz="3200" b="1" dirty="0"/>
              <a:t>Bullet points or short paragraphs.  </a:t>
            </a:r>
          </a:p>
          <a:p>
            <a:pPr marL="571500" indent="-571500">
              <a:buFont typeface="Arial" panose="020B0604020202020204" pitchFamily="34" charset="0"/>
              <a:buChar char="•"/>
            </a:pPr>
            <a:r>
              <a:rPr lang="en-GB" sz="3200" b="1" dirty="0"/>
              <a:t>Normally no abstract is required (the poster is a pictorial abstract)</a:t>
            </a:r>
          </a:p>
          <a:p>
            <a:pPr marL="571500" indent="-571500">
              <a:buFont typeface="Arial" panose="020B0604020202020204" pitchFamily="34" charset="0"/>
              <a:buChar char="•"/>
            </a:pPr>
            <a:r>
              <a:rPr lang="en-GB" sz="3200" b="1" dirty="0"/>
              <a:t>This space is nearly full width, so there is room for a diagram</a:t>
            </a:r>
          </a:p>
        </p:txBody>
      </p:sp>
      <p:sp>
        <p:nvSpPr>
          <p:cNvPr id="41" name="TextBox 40"/>
          <p:cNvSpPr txBox="1"/>
          <p:nvPr/>
        </p:nvSpPr>
        <p:spPr>
          <a:xfrm>
            <a:off x="417490" y="10159735"/>
            <a:ext cx="11922919" cy="1695437"/>
          </a:xfrm>
          <a:prstGeom prst="rect">
            <a:avLst/>
          </a:prstGeom>
          <a:noFill/>
          <a:ln>
            <a:noFill/>
          </a:ln>
        </p:spPr>
        <p:txBody>
          <a:bodyPr wrap="square" lIns="108000" tIns="108000" rIns="108000" bIns="108000" rtlCol="0">
            <a:spAutoFit/>
          </a:bodyPr>
          <a:lstStyle/>
          <a:p>
            <a:pPr marL="571500" indent="-571500">
              <a:buFont typeface="Arial" panose="020B0604020202020204" pitchFamily="34" charset="0"/>
              <a:buChar char="•"/>
            </a:pPr>
            <a:r>
              <a:rPr lang="en-GB" sz="3200" b="1" dirty="0"/>
              <a:t>This section could alternatively be called “EXPERIMENTAL”</a:t>
            </a:r>
          </a:p>
          <a:p>
            <a:pPr marL="571500" indent="-571500">
              <a:buFont typeface="Arial" panose="020B0604020202020204" pitchFamily="34" charset="0"/>
              <a:buChar char="•"/>
            </a:pPr>
            <a:r>
              <a:rPr lang="en-GB" sz="3200" b="1" dirty="0"/>
              <a:t>Flow diagram or diagrammatic scheme has more visual impact</a:t>
            </a:r>
          </a:p>
          <a:p>
            <a:pPr marL="571500" indent="-571500">
              <a:buFont typeface="Arial" panose="020B0604020202020204" pitchFamily="34" charset="0"/>
              <a:buChar char="•"/>
            </a:pPr>
            <a:r>
              <a:rPr lang="en-GB" sz="3200" b="1" dirty="0"/>
              <a:t>Again, possibly only half the width is needed</a:t>
            </a:r>
          </a:p>
        </p:txBody>
      </p:sp>
      <p:sp>
        <p:nvSpPr>
          <p:cNvPr id="31" name="Rectangle 2">
            <a:extLst>
              <a:ext uri="{FF2B5EF4-FFF2-40B4-BE49-F238E27FC236}">
                <a16:creationId xmlns:a16="http://schemas.microsoft.com/office/drawing/2014/main" id="{8E49CEF2-2BF6-9E46-8871-B477A0E24800}"/>
              </a:ext>
            </a:extLst>
          </p:cNvPr>
          <p:cNvSpPr/>
          <p:nvPr/>
        </p:nvSpPr>
        <p:spPr>
          <a:xfrm>
            <a:off x="640884" y="2893999"/>
            <a:ext cx="2624357" cy="1581411"/>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4400" dirty="0">
                <a:solidFill>
                  <a:schemeClr val="tx1"/>
                </a:solidFill>
              </a:rPr>
              <a:t>Your logo</a:t>
            </a:r>
          </a:p>
        </p:txBody>
      </p:sp>
      <p:pic>
        <p:nvPicPr>
          <p:cNvPr id="6" name="Immagine 5">
            <a:extLst>
              <a:ext uri="{FF2B5EF4-FFF2-40B4-BE49-F238E27FC236}">
                <a16:creationId xmlns:a16="http://schemas.microsoft.com/office/drawing/2014/main" id="{14AFCF0B-14B0-9744-BB99-A9F60E99085B}"/>
              </a:ext>
            </a:extLst>
          </p:cNvPr>
          <p:cNvPicPr>
            <a:picLocks noChangeAspect="1"/>
          </p:cNvPicPr>
          <p:nvPr/>
        </p:nvPicPr>
        <p:blipFill>
          <a:blip r:embed="rId2"/>
          <a:stretch>
            <a:fillRect/>
          </a:stretch>
        </p:blipFill>
        <p:spPr>
          <a:xfrm>
            <a:off x="18014147" y="2453108"/>
            <a:ext cx="2717235" cy="2717235"/>
          </a:xfrm>
          <a:prstGeom prst="rect">
            <a:avLst/>
          </a:prstGeom>
        </p:spPr>
      </p:pic>
      <p:pic>
        <p:nvPicPr>
          <p:cNvPr id="11" name="Immagine 10">
            <a:extLst>
              <a:ext uri="{FF2B5EF4-FFF2-40B4-BE49-F238E27FC236}">
                <a16:creationId xmlns:a16="http://schemas.microsoft.com/office/drawing/2014/main" id="{925DD3D5-4E32-794D-90EC-3B1659235BCB}"/>
              </a:ext>
            </a:extLst>
          </p:cNvPr>
          <p:cNvPicPr>
            <a:picLocks noChangeAspect="1"/>
          </p:cNvPicPr>
          <p:nvPr/>
        </p:nvPicPr>
        <p:blipFill>
          <a:blip r:embed="rId3"/>
          <a:stretch>
            <a:fillRect/>
          </a:stretch>
        </p:blipFill>
        <p:spPr>
          <a:xfrm>
            <a:off x="11023890" y="28610615"/>
            <a:ext cx="3178162" cy="1491046"/>
          </a:xfrm>
          <a:prstGeom prst="rect">
            <a:avLst/>
          </a:prstGeom>
        </p:spPr>
      </p:pic>
      <p:pic>
        <p:nvPicPr>
          <p:cNvPr id="14" name="Immagine 13">
            <a:extLst>
              <a:ext uri="{FF2B5EF4-FFF2-40B4-BE49-F238E27FC236}">
                <a16:creationId xmlns:a16="http://schemas.microsoft.com/office/drawing/2014/main" id="{F3185D87-0FCC-D149-A443-5D29334CE8E7}"/>
              </a:ext>
            </a:extLst>
          </p:cNvPr>
          <p:cNvPicPr>
            <a:picLocks noChangeAspect="1"/>
          </p:cNvPicPr>
          <p:nvPr/>
        </p:nvPicPr>
        <p:blipFill>
          <a:blip r:embed="rId4"/>
          <a:stretch>
            <a:fillRect/>
          </a:stretch>
        </p:blipFill>
        <p:spPr>
          <a:xfrm>
            <a:off x="14272016" y="28765059"/>
            <a:ext cx="1510794" cy="1033924"/>
          </a:xfrm>
          <a:prstGeom prst="rect">
            <a:avLst/>
          </a:prstGeom>
        </p:spPr>
      </p:pic>
    </p:spTree>
    <p:extLst>
      <p:ext uri="{BB962C8B-B14F-4D97-AF65-F5344CB8AC3E}">
        <p14:creationId xmlns:p14="http://schemas.microsoft.com/office/powerpoint/2010/main" val="304197718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369</TotalTime>
  <Words>198</Words>
  <Application>Microsoft Macintosh PowerPoint</Application>
  <PresentationFormat>Personalizzato</PresentationFormat>
  <Paragraphs>29</Paragraphs>
  <Slides>1</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vt:i4>
      </vt:variant>
    </vt:vector>
  </HeadingPairs>
  <TitlesOfParts>
    <vt:vector size="6" baseType="lpstr">
      <vt:lpstr>Arial</vt:lpstr>
      <vt:lpstr>Calibri</vt:lpstr>
      <vt:lpstr>Calibri Light</vt:lpstr>
      <vt:lpstr>Century Gothic</vt:lpstr>
      <vt:lpstr>1_Office Theme</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Isabel Campos Pinto</dc:creator>
  <cp:lastModifiedBy>Sara Tortorella</cp:lastModifiedBy>
  <cp:revision>54</cp:revision>
  <dcterms:created xsi:type="dcterms:W3CDTF">2016-12-19T10:16:28Z</dcterms:created>
  <dcterms:modified xsi:type="dcterms:W3CDTF">2022-01-21T17:00:47Z</dcterms:modified>
</cp:coreProperties>
</file>